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5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516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20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75e: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</a:t>
            </a:r>
            <a:r>
              <a:rPr lang="en-US" sz="2800" dirty="0" err="1" smtClean="0"/>
              <a:t>gana</a:t>
            </a:r>
            <a:r>
              <a:rPr lang="en-US" sz="2800" dirty="0" smtClean="0"/>
              <a:t> la </a:t>
            </a:r>
            <a:r>
              <a:rPr lang="en-US" sz="2800" dirty="0" err="1" smtClean="0"/>
              <a:t>presidencia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escuela</a:t>
            </a:r>
            <a:r>
              <a:rPr lang="en-US" sz="2800" dirty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  <a:r>
              <a:rPr lang="en-US" sz="2800" dirty="0" smtClean="0"/>
              <a:t>     </a:t>
            </a:r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/>
              <a:t>los</a:t>
            </a:r>
            <a:r>
              <a:rPr lang="en-US" sz="2800" dirty="0"/>
              <a:t> </a:t>
            </a:r>
            <a:r>
              <a:rPr lang="en-US" sz="2800" dirty="0" err="1"/>
              <a:t>verbos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1.Arrojar</a:t>
            </a:r>
            <a:r>
              <a:rPr lang="en-US" sz="2800" dirty="0"/>
              <a:t>	2. </a:t>
            </a:r>
            <a:r>
              <a:rPr lang="en-US" sz="2800" dirty="0" err="1"/>
              <a:t>Enterar</a:t>
            </a:r>
            <a:r>
              <a:rPr lang="en-US" sz="2800" dirty="0"/>
              <a:t>(</a:t>
            </a:r>
            <a:r>
              <a:rPr lang="en-US" sz="2800" i="1" dirty="0"/>
              <a:t>se)</a:t>
            </a:r>
            <a:r>
              <a:rPr lang="en-US" sz="2800" dirty="0"/>
              <a:t>	3. </a:t>
            </a:r>
            <a:r>
              <a:rPr lang="en-US" sz="2800" dirty="0" err="1"/>
              <a:t>Preguntar</a:t>
            </a:r>
            <a:r>
              <a:rPr lang="en-US" sz="2800" dirty="0"/>
              <a:t>	 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In table groups, complete </a:t>
            </a:r>
            <a:r>
              <a:rPr lang="en-US" sz="2800" dirty="0" smtClean="0"/>
              <a:t>p.13 </a:t>
            </a:r>
            <a:r>
              <a:rPr lang="en-US" sz="2800" dirty="0"/>
              <a:t>(1-3), p. 14 (GRAMATICA </a:t>
            </a:r>
            <a:r>
              <a:rPr lang="en-US" sz="2800" i="1" dirty="0"/>
              <a:t>bottom A-C)</a:t>
            </a:r>
            <a:r>
              <a:rPr lang="en-US" sz="2800" dirty="0"/>
              <a:t> of the CASI </a:t>
            </a:r>
            <a:r>
              <a:rPr lang="en-US" sz="2800" dirty="0" err="1"/>
              <a:t>CASI</a:t>
            </a:r>
            <a:r>
              <a:rPr lang="en-US" sz="2800" dirty="0"/>
              <a:t> packet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     </a:t>
            </a: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75e:</a:t>
            </a:r>
            <a:r>
              <a:rPr lang="en-US" sz="2800" dirty="0" smtClean="0"/>
              <a:t> Complete p…… , p.14 (FINISH)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Be </a:t>
            </a:r>
            <a:r>
              <a:rPr lang="en-US" sz="2800" b="1" dirty="0" smtClean="0"/>
              <a:t>ready to hand </a:t>
            </a:r>
            <a:r>
              <a:rPr lang="en-US" sz="2800" dirty="0" smtClean="0"/>
              <a:t>in the completed guide </a:t>
            </a:r>
            <a:r>
              <a:rPr lang="en-US" sz="2800" b="1" dirty="0" smtClean="0"/>
              <a:t>tomorrow</a:t>
            </a:r>
            <a:r>
              <a:rPr lang="en-US" sz="2800" dirty="0" smtClean="0"/>
              <a:t>.  Remember it will be </a:t>
            </a:r>
            <a:r>
              <a:rPr lang="en-US" sz="2800" b="1" dirty="0" smtClean="0"/>
              <a:t>graded </a:t>
            </a:r>
            <a:r>
              <a:rPr lang="en-US" sz="2800" dirty="0" smtClean="0"/>
              <a:t>as a </a:t>
            </a:r>
            <a:r>
              <a:rPr lang="en-US" sz="2800" b="1" dirty="0" smtClean="0"/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1158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547475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1)  </a:t>
                      </a:r>
                      <a:r>
                        <a:rPr lang="en-US" sz="2400" baseline="0" dirty="0" err="1" smtClean="0"/>
                        <a:t>Arrojar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swim)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Enter</a:t>
                      </a:r>
                      <a:r>
                        <a:rPr lang="en-US" sz="2400" u="sng" baseline="0" dirty="0" err="1" smtClean="0">
                          <a:solidFill>
                            <a:schemeClr val="bg1"/>
                          </a:solidFill>
                        </a:rPr>
                        <a:t>ar</a:t>
                      </a:r>
                      <a:r>
                        <a:rPr lang="en-US" sz="2400" i="1" baseline="0" dirty="0" err="1" smtClean="0">
                          <a:solidFill>
                            <a:srgbClr val="FFFF00"/>
                          </a:solidFill>
                        </a:rPr>
                        <a:t>se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find out)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Preguntar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ask)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</a:t>
                      </a: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</a:t>
                      </a: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790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23722</TotalTime>
  <Words>60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 llamo ____________ Clase 602 La fecha es el 20 de junio del 2018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91</cp:revision>
  <cp:lastPrinted>2015-05-20T16:26:09Z</cp:lastPrinted>
  <dcterms:created xsi:type="dcterms:W3CDTF">2014-05-12T21:03:23Z</dcterms:created>
  <dcterms:modified xsi:type="dcterms:W3CDTF">2018-06-20T14:16:54Z</dcterms:modified>
</cp:coreProperties>
</file>